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45"/>
    <p:restoredTop sz="94673"/>
  </p:normalViewPr>
  <p:slideViewPr>
    <p:cSldViewPr snapToGrid="0" snapToObjects="1">
      <p:cViewPr varScale="1">
        <p:scale>
          <a:sx n="72" d="100"/>
          <a:sy n="72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37857-2644-A04F-80E9-2C98E0C902F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ECE50-F211-D740-A486-15C5CC284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234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66023" y="518183"/>
            <a:ext cx="50635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 err="1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ForestSat</a:t>
            </a:r>
            <a:r>
              <a:rPr lang="en-US" sz="36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 2018     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October 2-5, 2018 </a:t>
            </a:r>
          </a:p>
        </p:txBody>
      </p:sp>
      <p:sp>
        <p:nvSpPr>
          <p:cNvPr id="6" name="Rectangle 5"/>
          <p:cNvSpPr/>
          <p:nvPr/>
        </p:nvSpPr>
        <p:spPr>
          <a:xfrm>
            <a:off x="1272990" y="2236694"/>
            <a:ext cx="6705600" cy="2384612"/>
          </a:xfrm>
          <a:prstGeom prst="rect">
            <a:avLst/>
          </a:prstGeom>
          <a:solidFill>
            <a:schemeClr val="accent4">
              <a:lumMod val="20000"/>
              <a:lumOff val="80000"/>
              <a:alpha val="7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77792" y="2410689"/>
            <a:ext cx="6211056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to the </a:t>
            </a:r>
            <a:r>
              <a:rPr lang="en-US" dirty="0" err="1" smtClean="0"/>
              <a:t>ForestSat</a:t>
            </a:r>
            <a:r>
              <a:rPr lang="en-US" dirty="0" smtClean="0"/>
              <a:t> 2018 Abstract Submission Tool</a:t>
            </a:r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sz="1600" dirty="0" smtClean="0"/>
              <a:t>To submit an abstract, first </a:t>
            </a:r>
            <a:r>
              <a:rPr lang="en-US" sz="1600" b="1" u="sng" dirty="0" smtClean="0">
                <a:solidFill>
                  <a:schemeClr val="accent1"/>
                </a:solidFill>
              </a:rPr>
              <a:t>register</a:t>
            </a:r>
            <a:r>
              <a:rPr lang="en-US" sz="1600" dirty="0" smtClean="0">
                <a:solidFill>
                  <a:schemeClr val="accent1"/>
                </a:solidFill>
              </a:rPr>
              <a:t> </a:t>
            </a:r>
            <a:r>
              <a:rPr lang="en-US" sz="1600" dirty="0" smtClean="0"/>
              <a:t>as a new User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Once you have confirmed your email, you may </a:t>
            </a:r>
            <a:r>
              <a:rPr lang="en-US" sz="1600" b="1" u="sng" dirty="0">
                <a:solidFill>
                  <a:schemeClr val="accent1"/>
                </a:solidFill>
              </a:rPr>
              <a:t>l</a:t>
            </a:r>
            <a:r>
              <a:rPr lang="en-US" sz="1600" b="1" u="sng" dirty="0" smtClean="0">
                <a:solidFill>
                  <a:schemeClr val="accent1"/>
                </a:solidFill>
              </a:rPr>
              <a:t>og In </a:t>
            </a:r>
            <a:r>
              <a:rPr lang="en-US" sz="1600" dirty="0" smtClean="0"/>
              <a:t>to submit your abstract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Upon successfully submitting your abstract, an email confirmation will be sent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11767" y="58452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Register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3997" y="576762"/>
            <a:ext cx="7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Log In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92795" y="58692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FS2018 Home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876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</TotalTime>
  <Words>57</Words>
  <Application>Microsoft Macintosh PowerPoint</Application>
  <PresentationFormat>On-screen Show (4:3)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Avenir Next</vt:lpstr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2017-12-03T20:58:04Z</dcterms:created>
  <dcterms:modified xsi:type="dcterms:W3CDTF">2017-12-03T21:27:34Z</dcterms:modified>
</cp:coreProperties>
</file>

<file path=docProps/thumbnail.jpeg>
</file>